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7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351" r:id="rId12"/>
    <p:sldId id="348" r:id="rId13"/>
    <p:sldId id="349" r:id="rId14"/>
    <p:sldId id="350" r:id="rId15"/>
    <p:sldId id="352" r:id="rId16"/>
    <p:sldId id="353" r:id="rId17"/>
    <p:sldId id="354" r:id="rId18"/>
    <p:sldId id="35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84037-5174-1D47-A392-1AA9695F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12289-2183-B849-9737-C84925E80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BE12A-1FFC-0249-8977-3CCB2FC0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7B1BF-5D99-5C49-9676-6809199F8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52F3A-DE04-C441-B9F7-B8E312F7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0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9B64-726C-9A46-9B85-D7E51C44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CE283-B86B-FD4E-8017-2013F6DB1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6E9A3-A9CC-004F-93C0-704CF9A6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90ED8-2688-FF48-A6C9-6A8A24CC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BD369-5A67-E94F-8B34-8D22813F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0FD0D7-E4B5-8D40-BF43-2F8E64193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21694-1F24-3C4E-8D33-772A6693C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AC12-B825-C242-8E75-65DB28DB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7CD95-D3BE-1047-9391-702AC89C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796-04ED-EE49-BE09-8808B4C3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31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3145-92A0-C14E-8E37-A3578293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2DC94-9A91-AD49-9E74-FFB99816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A1630-B4F3-E046-9A00-FC6F3001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3AFB-4584-B340-A07D-C428CF18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6EC3A-F900-4F4D-BBB2-0ABD7119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D7F8D-FCE5-7D44-BA77-73454E15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B6EDA-8F58-F848-A038-DDB5E5FCB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D025F-69E0-154F-A666-CF7BA25A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F0420-A83F-B041-A273-761F86E86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5B00D-3E48-E64C-BD0D-71EE9BE6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6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DA17-C717-F549-86EF-858FFB3B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F4A8F-2C07-7A42-B345-D452F8946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F31AD-4D66-404D-8CD1-914254467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CBAF3-075F-F542-AE30-58003DB8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1476E-CE59-0543-8C7D-59896F13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CA5EB-6295-2947-9F09-B0BFE24E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6127-4519-7346-9AAD-AC60A1EAF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DBA27-FDE0-074F-B446-120770D26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63C3C-1783-DF43-A63F-6E939C9E9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0CA7C-4567-1F49-8491-4F633B2C9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B37C1-7684-124D-8D4A-0D2AD729E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F1BE92-5D38-A34D-8DF7-66101A61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00392-21E7-2046-A9FD-6DADA60E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A1139-1EB1-B24C-AB1E-00F84635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7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6D46-3796-FF44-B82E-77401B64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6B9D5-83DE-8D45-B4C6-E6402E34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1D242-F99F-8C40-AA77-3A75D35A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86CB4-5F9F-DC46-8517-6DEA0608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4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712E4-CBC5-5843-BFE7-5BEA7EBB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267B1-18A9-0842-837D-7EA27A3C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45D9F-4CD9-CF43-8B25-1497AC45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4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B96C-891A-BE44-91F9-DFF11C0A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E2F9-D40B-4A46-8F5F-E2912BCA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BD927-2B46-6E43-8C6E-1CD48793B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35A4C-56C7-A44C-9B4F-E35423B5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78E24-B66A-E643-B185-845B3A55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9B402-A173-3945-9D35-AD8106F7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5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3D23-C8E7-9840-BEE5-87D1F636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6FAEF-C274-5744-A8FB-44FB4C6BB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0EA5D-ED7A-054B-8034-6E4CE728E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F0397-EB61-E647-A772-587EA3E5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AB6BA-8EF3-2F4D-BE0C-1838410F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D477C-96B2-5C49-BF3F-290F6F18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08D36-39F4-A848-BE50-CB185F4C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459BA-7185-9649-89E9-FECB4F02F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EDC57-F6D3-C449-9D14-7F5EDBFC9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0BF6B-C6A4-1149-849D-AC8C2C88F3DE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FC8AD-AA5A-8647-9ED7-6784BD7DE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A0214-1DE7-EB44-B50B-AC4C098E3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B46E9-E6D3-394C-A87D-38A5E113C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7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E713909-4CB7-B24F-A166-5132431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565" y="2217245"/>
            <a:ext cx="4682757" cy="33996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53831C-2DCB-A74F-8199-FA50E88B66B8}"/>
              </a:ext>
            </a:extLst>
          </p:cNvPr>
          <p:cNvSpPr/>
          <p:nvPr/>
        </p:nvSpPr>
        <p:spPr>
          <a:xfrm>
            <a:off x="851228" y="143940"/>
            <a:ext cx="1048954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盘点 </a:t>
            </a:r>
            <a:r>
              <a:rPr 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大牛</a:t>
            </a:r>
            <a:r>
              <a:rPr lang="zh-CN" alt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 </a:t>
            </a:r>
            <a:r>
              <a:rPr 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生信课题组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A0B04-8669-144B-937C-A8FC6924C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141" y="1888582"/>
            <a:ext cx="3687134" cy="4634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0BFDA-928D-CD4B-B0BB-6AA1C5F585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304"/>
          <a:stretch/>
        </p:blipFill>
        <p:spPr>
          <a:xfrm>
            <a:off x="4428023" y="2596469"/>
            <a:ext cx="2651110" cy="33100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8E5603-1D86-B545-BC20-F5ECC902E566}"/>
              </a:ext>
            </a:extLst>
          </p:cNvPr>
          <p:cNvSpPr/>
          <p:nvPr/>
        </p:nvSpPr>
        <p:spPr>
          <a:xfrm>
            <a:off x="4226220" y="1888582"/>
            <a:ext cx="31264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Manolis Kellis</a:t>
            </a:r>
            <a:endParaRPr lang="en-US" sz="40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6144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A1EFCD-0C21-D84E-8FE1-99DF0247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1" y="580768"/>
            <a:ext cx="11595298" cy="49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0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E713909-4CB7-B24F-A166-5132431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565" y="2306696"/>
            <a:ext cx="4682757" cy="33996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53831C-2DCB-A74F-8199-FA50E88B66B8}"/>
              </a:ext>
            </a:extLst>
          </p:cNvPr>
          <p:cNvSpPr/>
          <p:nvPr/>
        </p:nvSpPr>
        <p:spPr>
          <a:xfrm>
            <a:off x="900924" y="154134"/>
            <a:ext cx="1048954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盘点 </a:t>
            </a:r>
            <a:r>
              <a:rPr 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大牛</a:t>
            </a:r>
            <a:r>
              <a:rPr lang="zh-CN" alt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 </a:t>
            </a:r>
            <a:r>
              <a:rPr 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生信课题组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95C95-8609-804A-92C9-FFC0B3EE1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76"/>
          <a:stretch/>
        </p:blipFill>
        <p:spPr>
          <a:xfrm>
            <a:off x="4074895" y="2350247"/>
            <a:ext cx="3230365" cy="3942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DCCD7-F66A-3C44-840E-E64E7946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112" y="1889998"/>
            <a:ext cx="3648504" cy="42475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168971-469F-2841-8B43-E36ACA19E002}"/>
              </a:ext>
            </a:extLst>
          </p:cNvPr>
          <p:cNvSpPr/>
          <p:nvPr/>
        </p:nvSpPr>
        <p:spPr>
          <a:xfrm>
            <a:off x="3981858" y="1888582"/>
            <a:ext cx="36152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David Baker</a:t>
            </a:r>
            <a:endParaRPr lang="en-US" sz="5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030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B7452D-6E77-8349-A0CB-3BFD9D06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3" y="1314756"/>
            <a:ext cx="11482023" cy="4459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E5A665-E506-B643-95B6-F1288BAE1A3F}"/>
              </a:ext>
            </a:extLst>
          </p:cNvPr>
          <p:cNvSpPr txBox="1"/>
          <p:nvPr/>
        </p:nvSpPr>
        <p:spPr>
          <a:xfrm>
            <a:off x="516335" y="791536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2. Baker lab at University of Washington</a:t>
            </a:r>
          </a:p>
        </p:txBody>
      </p:sp>
    </p:spTree>
    <p:extLst>
      <p:ext uri="{BB962C8B-B14F-4D97-AF65-F5344CB8AC3E}">
        <p14:creationId xmlns:p14="http://schemas.microsoft.com/office/powerpoint/2010/main" val="2032676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2FAA1-A504-6746-AACD-C662E4FC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35" y="308919"/>
            <a:ext cx="5500638" cy="3781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2DDFE2-735E-3A4D-B5CC-BDF608596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5" y="4090086"/>
            <a:ext cx="5494465" cy="2574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5BB462-7541-A94A-91E4-37480B48B2B8}"/>
              </a:ext>
            </a:extLst>
          </p:cNvPr>
          <p:cNvSpPr txBox="1"/>
          <p:nvPr/>
        </p:nvSpPr>
        <p:spPr>
          <a:xfrm>
            <a:off x="7038644" y="495741"/>
            <a:ext cx="25923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人员构成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altLang="zh-CN" sz="2000" dirty="0"/>
              <a:t>Admin: 3</a:t>
            </a:r>
          </a:p>
          <a:p>
            <a:r>
              <a:rPr lang="en-US" sz="2000" dirty="0"/>
              <a:t>Postdoc: 54</a:t>
            </a:r>
          </a:p>
          <a:p>
            <a:r>
              <a:rPr lang="en-US" sz="2000" dirty="0"/>
              <a:t>Research scientist: 12</a:t>
            </a:r>
          </a:p>
          <a:p>
            <a:r>
              <a:rPr lang="en-US" sz="2000" dirty="0"/>
              <a:t>Graduate students: 44</a:t>
            </a:r>
          </a:p>
          <a:p>
            <a:r>
              <a:rPr lang="en-US" sz="2000" dirty="0"/>
              <a:t>Visiting scholar: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522E3-3D9B-2346-9CB1-E31C2326F013}"/>
              </a:ext>
            </a:extLst>
          </p:cNvPr>
          <p:cNvSpPr txBox="1"/>
          <p:nvPr/>
        </p:nvSpPr>
        <p:spPr>
          <a:xfrm>
            <a:off x="7038644" y="3429000"/>
            <a:ext cx="280851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近五年文章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sz="2000" dirty="0"/>
              <a:t>CNS:</a:t>
            </a:r>
            <a:r>
              <a:rPr lang="zh-CN" altLang="en-US" sz="2000" dirty="0"/>
              <a:t>  </a:t>
            </a:r>
            <a:r>
              <a:rPr lang="en-US" altLang="zh-CN" sz="2000" dirty="0"/>
              <a:t>32</a:t>
            </a:r>
            <a:endParaRPr lang="en-US" sz="2000" dirty="0"/>
          </a:p>
          <a:p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大子刊</a:t>
            </a:r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4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小子刊：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26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其他：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11</a:t>
            </a:r>
            <a:endParaRPr lang="en-US" sz="2000" dirty="0">
              <a:latin typeface="Songti TC" panose="02010600040101010101" pitchFamily="2" charset="-120"/>
              <a:ea typeface="Songti TC" panose="02010600040101010101" pitchFamily="2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88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597FC8-85B7-5846-B917-BE7F69DDE9FC}"/>
              </a:ext>
            </a:extLst>
          </p:cNvPr>
          <p:cNvSpPr txBox="1"/>
          <p:nvPr/>
        </p:nvSpPr>
        <p:spPr>
          <a:xfrm>
            <a:off x="310685" y="561056"/>
            <a:ext cx="904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研究方向一: 蛋白质设计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(Protein design)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947CD-D526-4A40-9167-CD6AA705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5" y="1856995"/>
            <a:ext cx="8339046" cy="3144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68CAE-484E-344A-ACDB-F0C631C6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110" y="1084276"/>
            <a:ext cx="2539095" cy="56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42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D87BE-270E-A140-9846-80EA2218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57" y="135056"/>
            <a:ext cx="10338486" cy="31488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3A629E-6DA1-7142-BE53-5D203E54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84" y="3283888"/>
            <a:ext cx="10135359" cy="29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2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76A81-AC15-4344-A3E8-5F51210D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88" y="1507524"/>
            <a:ext cx="5719414" cy="1834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90519D-ED6B-E64B-B1C8-73FF9B0E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17" y="3727273"/>
            <a:ext cx="5574862" cy="1485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E234C6-0572-4D4A-A297-6BE1BFE48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1" y="1507524"/>
            <a:ext cx="5853462" cy="23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1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DB2F3-77A9-6646-92BA-6B946020CA8D}"/>
              </a:ext>
            </a:extLst>
          </p:cNvPr>
          <p:cNvSpPr txBox="1"/>
          <p:nvPr/>
        </p:nvSpPr>
        <p:spPr>
          <a:xfrm>
            <a:off x="706101" y="326277"/>
            <a:ext cx="10217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研究方向二: 蛋白质结构预测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（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Protein structure prediction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C1385-BFB8-AD43-A08C-C1FB4BD6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01" y="1355007"/>
            <a:ext cx="5439305" cy="4962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A5B158-C5FA-3945-B5EB-5FCA0712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67" y="1355007"/>
            <a:ext cx="5588733" cy="43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4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FA28F-03C4-2348-A82F-009DA0B7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46" y="1365422"/>
            <a:ext cx="5332919" cy="4127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0FFD1-C2CC-794E-BBEA-298E9866B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4276"/>
            <a:ext cx="5906354" cy="39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3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C926C-40C1-1A4C-B3CE-3CDE232CA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33" y="1896547"/>
            <a:ext cx="10520156" cy="3243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CA1A9-8E53-B446-BE22-BD25A323F6F2}"/>
              </a:ext>
            </a:extLst>
          </p:cNvPr>
          <p:cNvSpPr txBox="1"/>
          <p:nvPr/>
        </p:nvSpPr>
        <p:spPr>
          <a:xfrm>
            <a:off x="1208314" y="659169"/>
            <a:ext cx="929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1. Kellis lab at Broad Institute of MIT and Harvard</a:t>
            </a:r>
          </a:p>
        </p:txBody>
      </p:sp>
    </p:spTree>
    <p:extLst>
      <p:ext uri="{BB962C8B-B14F-4D97-AF65-F5344CB8AC3E}">
        <p14:creationId xmlns:p14="http://schemas.microsoft.com/office/powerpoint/2010/main" val="95867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09042-0C8C-4B49-A4F3-DE5F66BEF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2"/>
          <a:stretch/>
        </p:blipFill>
        <p:spPr>
          <a:xfrm>
            <a:off x="597447" y="264395"/>
            <a:ext cx="7185839" cy="6329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5D65B0-8BEF-A544-84C4-D857209D0355}"/>
              </a:ext>
            </a:extLst>
          </p:cNvPr>
          <p:cNvSpPr txBox="1"/>
          <p:nvPr/>
        </p:nvSpPr>
        <p:spPr>
          <a:xfrm>
            <a:off x="8447314" y="903514"/>
            <a:ext cx="24166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人员构成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endParaRPr lang="en-US" dirty="0"/>
          </a:p>
          <a:p>
            <a:r>
              <a:rPr lang="en-US" altLang="zh-CN" dirty="0"/>
              <a:t>Admin: 6</a:t>
            </a:r>
          </a:p>
          <a:p>
            <a:r>
              <a:rPr lang="en-US" dirty="0"/>
              <a:t>Postdoc: 16</a:t>
            </a:r>
          </a:p>
          <a:p>
            <a:r>
              <a:rPr lang="en-US" dirty="0"/>
              <a:t>PhD students: 6</a:t>
            </a:r>
          </a:p>
          <a:p>
            <a:r>
              <a:rPr lang="en-US" dirty="0"/>
              <a:t>Undergraduate: 27</a:t>
            </a:r>
          </a:p>
          <a:p>
            <a:r>
              <a:rPr lang="en-US" dirty="0"/>
              <a:t>Visiting scholar: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09ED2-C1A0-1641-A466-7BB94C454F24}"/>
              </a:ext>
            </a:extLst>
          </p:cNvPr>
          <p:cNvSpPr txBox="1"/>
          <p:nvPr/>
        </p:nvSpPr>
        <p:spPr>
          <a:xfrm>
            <a:off x="8447314" y="3722914"/>
            <a:ext cx="28085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近五年文章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CNS:</a:t>
            </a:r>
            <a:r>
              <a:rPr lang="zh-CN" altLang="en-US" dirty="0"/>
              <a:t>  </a:t>
            </a:r>
            <a:r>
              <a:rPr lang="en-US" altLang="zh-CN" dirty="0"/>
              <a:t>5</a:t>
            </a:r>
            <a:endParaRPr lang="en-US" dirty="0"/>
          </a:p>
          <a:p>
            <a:r>
              <a:rPr lang="en-US" dirty="0"/>
              <a:t>大子刊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</a:p>
          <a:p>
            <a:r>
              <a:rPr lang="zh-CN" altLang="en-US" dirty="0"/>
              <a:t>小子刊：</a:t>
            </a:r>
            <a:r>
              <a:rPr lang="en-US" altLang="zh-CN" dirty="0"/>
              <a:t>12</a:t>
            </a:r>
          </a:p>
          <a:p>
            <a:r>
              <a:rPr lang="zh-CN" altLang="en-US" dirty="0"/>
              <a:t>其他：</a:t>
            </a:r>
            <a:r>
              <a:rPr lang="en-US" altLang="zh-C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8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71C034-256F-194F-809F-59BDF4F506C7}"/>
              </a:ext>
            </a:extLst>
          </p:cNvPr>
          <p:cNvSpPr txBox="1"/>
          <p:nvPr/>
        </p:nvSpPr>
        <p:spPr>
          <a:xfrm>
            <a:off x="718457" y="511629"/>
            <a:ext cx="904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研究方向一:  单细胞基因组学 (single cell genomics)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C4852-6218-D849-83FC-970ACA8F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51" y="1589314"/>
            <a:ext cx="5314869" cy="3951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9B3D7-AAD4-534C-92A5-EC7BE53D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708" y="1621972"/>
            <a:ext cx="4784974" cy="42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1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1D13B7-97E1-3A4C-A684-1ACCE51E1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14"/>
          <a:stretch/>
        </p:blipFill>
        <p:spPr>
          <a:xfrm>
            <a:off x="252812" y="1179470"/>
            <a:ext cx="5169648" cy="4499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51357F-6C20-2A4F-8561-A36E94312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15" y="1547697"/>
            <a:ext cx="5048531" cy="40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9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484564-B722-7C40-88EF-0CA999574EB6}"/>
              </a:ext>
            </a:extLst>
          </p:cNvPr>
          <p:cNvSpPr txBox="1"/>
          <p:nvPr/>
        </p:nvSpPr>
        <p:spPr>
          <a:xfrm>
            <a:off x="587829" y="457200"/>
            <a:ext cx="9046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研究方向二: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突变和疾病关系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Variation and disease)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6B2BC-BAC5-D545-896A-B55AA51A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1349861"/>
            <a:ext cx="7020610" cy="4931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BC6248-AE4E-D64A-A5B2-1D72CCA8D9B0}"/>
              </a:ext>
            </a:extLst>
          </p:cNvPr>
          <p:cNvSpPr txBox="1"/>
          <p:nvPr/>
        </p:nvSpPr>
        <p:spPr>
          <a:xfrm>
            <a:off x="8175171" y="1603607"/>
            <a:ext cx="35378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Leading several large genomic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consortiums:</a:t>
            </a:r>
            <a:endParaRPr lang="en-US" b="1" i="0" u="none" strike="noStrike" dirty="0">
              <a:solidFill>
                <a:srgbClr val="000000"/>
              </a:solidFill>
              <a:effectLst/>
              <a:latin typeface="Source Sans Pro" panose="020F0502020204030204" pitchFamily="34" charset="0"/>
            </a:endParaRP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Source Sans Pro" panose="020F0502020204030204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ENCODE, 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Source Sans Pro" panose="020F0502020204030204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modENCODE, 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Source Sans Pro" panose="020F0502020204030204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GTEx,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Source Sans Pro" panose="020F0502020204030204" pitchFamily="34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Source Sans Pro" panose="020F0502020204030204" pitchFamily="34" charset="0"/>
              </a:rPr>
              <a:t>Epigenomics 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6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542C16-F5C4-D14D-825A-731511BA3644}"/>
              </a:ext>
            </a:extLst>
          </p:cNvPr>
          <p:cNvSpPr txBox="1"/>
          <p:nvPr/>
        </p:nvSpPr>
        <p:spPr>
          <a:xfrm>
            <a:off x="508316" y="467139"/>
            <a:ext cx="11031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研究方向三: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代谢，肥胖，糖尿病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(Metabolism, obesity, Diabetes)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E9A6D-D10D-6240-A116-6A38A001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7" y="1367524"/>
            <a:ext cx="5103264" cy="2275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63B9C0-5531-894A-9EE3-7F4F2518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496" y="1292556"/>
            <a:ext cx="5897789" cy="50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4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B04F4B-D535-374E-BBBA-AA503E7207DB}"/>
              </a:ext>
            </a:extLst>
          </p:cNvPr>
          <p:cNvSpPr txBox="1"/>
          <p:nvPr/>
        </p:nvSpPr>
        <p:spPr>
          <a:xfrm>
            <a:off x="508316" y="467139"/>
            <a:ext cx="11031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研究方向四: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癌症基因组学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(Cancer Genomics)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5F20C-02F0-B14F-B749-23EC1EB8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6" y="1104948"/>
            <a:ext cx="9498772" cy="53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E4F089-1507-254C-A01C-80E4BBE851E1}"/>
              </a:ext>
            </a:extLst>
          </p:cNvPr>
          <p:cNvSpPr txBox="1"/>
          <p:nvPr/>
        </p:nvSpPr>
        <p:spPr>
          <a:xfrm>
            <a:off x="508316" y="714275"/>
            <a:ext cx="11031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研究方向五: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RNA 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生物学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(RNA biology)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10207-05EA-E14A-99D7-987E9D2B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6" y="1894757"/>
            <a:ext cx="5298132" cy="2847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78F77-AF36-AD4A-BEDE-C071225D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11" y="2106366"/>
            <a:ext cx="5679989" cy="24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6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176</Words>
  <Application>Microsoft Macintosh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HEITI TC MEDIUM</vt:lpstr>
      <vt:lpstr>Songti TC</vt:lpstr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He,Wei</dc:creator>
  <cp:lastModifiedBy>He,Wei</cp:lastModifiedBy>
  <cp:revision>13</cp:revision>
  <dcterms:created xsi:type="dcterms:W3CDTF">2023-04-26T21:12:06Z</dcterms:created>
  <dcterms:modified xsi:type="dcterms:W3CDTF">2023-05-04T03:46:52Z</dcterms:modified>
</cp:coreProperties>
</file>